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2" autoAdjust="0"/>
    <p:restoredTop sz="94660"/>
  </p:normalViewPr>
  <p:slideViewPr>
    <p:cSldViewPr>
      <p:cViewPr varScale="1">
        <p:scale>
          <a:sx n="68" d="100"/>
          <a:sy n="68" d="100"/>
        </p:scale>
        <p:origin x="-141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0"/>
  <c:chart>
    <c:autoTitleDeleted val="1"/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2009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Operating Income</c:v>
                </c:pt>
                <c:pt idx="1">
                  <c:v>Net Income</c:v>
                </c:pt>
                <c:pt idx="2">
                  <c:v>EPS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 formatCode="&quot;$&quot;#,##0_);[Red]\(&quot;$&quot;#,##0\)">
                  <c:v>8.3209999999999997</c:v>
                </c:pt>
                <c:pt idx="1">
                  <c:v>6.52</c:v>
                </c:pt>
                <c:pt idx="2">
                  <c:v>20.62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2010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Operating Income</c:v>
                </c:pt>
                <c:pt idx="1">
                  <c:v>Net Income</c:v>
                </c:pt>
                <c:pt idx="2">
                  <c:v>EPS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10.381</c:v>
                </c:pt>
                <c:pt idx="1">
                  <c:v>8.5050000000000008</c:v>
                </c:pt>
                <c:pt idx="2">
                  <c:v>26.69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Operating Income</c:v>
                </c:pt>
                <c:pt idx="1">
                  <c:v>Net Income</c:v>
                </c:pt>
                <c:pt idx="2">
                  <c:v>EPS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8.2349999999999994</c:v>
                </c:pt>
                <c:pt idx="1">
                  <c:v>7.032</c:v>
                </c:pt>
                <c:pt idx="2">
                  <c:v>21.8</c:v>
                </c:pt>
              </c:numCache>
            </c:numRef>
          </c:val>
        </c:ser>
        <c:shape val="box"/>
        <c:axId val="121010048"/>
        <c:axId val="121011584"/>
        <c:axId val="121039488"/>
      </c:bar3DChart>
      <c:catAx>
        <c:axId val="121010048"/>
        <c:scaling>
          <c:orientation val="minMax"/>
        </c:scaling>
        <c:axPos val="b"/>
        <c:tickLblPos val="nextTo"/>
        <c:crossAx val="121011584"/>
        <c:crosses val="autoZero"/>
        <c:auto val="1"/>
        <c:lblAlgn val="ctr"/>
        <c:lblOffset val="100"/>
      </c:catAx>
      <c:valAx>
        <c:axId val="1210115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mtClean="0"/>
                  <a:t>Millions </a:t>
                </a:r>
                <a:r>
                  <a:rPr lang="en-US" dirty="0"/>
                  <a:t>of Dollars</a:t>
                </a:r>
              </a:p>
            </c:rich>
          </c:tx>
          <c:layout>
            <c:manualLayout>
              <c:xMode val="edge"/>
              <c:yMode val="edge"/>
              <c:x val="4.794045275590552E-2"/>
              <c:y val="0.20939753684635581"/>
            </c:manualLayout>
          </c:layout>
        </c:title>
        <c:numFmt formatCode="&quot;$&quot;#,##0_);[Red]\(&quot;$&quot;#,##0\)" sourceLinked="1"/>
        <c:tickLblPos val="nextTo"/>
        <c:crossAx val="121010048"/>
        <c:crosses val="autoZero"/>
        <c:crossBetween val="between"/>
      </c:valAx>
      <c:serAx>
        <c:axId val="121039488"/>
        <c:scaling>
          <c:orientation val="minMax"/>
        </c:scaling>
        <c:axPos val="b"/>
        <c:tickLblPos val="nextTo"/>
        <c:crossAx val="121011584"/>
        <c:crosses val="autoZero"/>
      </c:ser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D1369D-4143-4AB1-83A8-DE09C7A24CE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447959-566D-4818-9298-2B8B89F89CDF}">
      <dgm:prSet phldrT="[Text]" custT="1"/>
      <dgm:spPr/>
      <dgm:t>
        <a:bodyPr/>
        <a:lstStyle/>
        <a:p>
          <a:r>
            <a:rPr lang="en-US" sz="2000" dirty="0" smtClean="0"/>
            <a:t>Multinational, publicity-traded  Organization</a:t>
          </a:r>
          <a:endParaRPr lang="en-US" sz="2000" dirty="0"/>
        </a:p>
      </dgm:t>
    </dgm:pt>
    <dgm:pt modelId="{56DAD75D-280B-46A5-B9F8-D34BE719CFB8}" type="parTrans" cxnId="{BF3F59B4-BC6C-43BB-BF4D-70B3573D0623}">
      <dgm:prSet/>
      <dgm:spPr/>
      <dgm:t>
        <a:bodyPr/>
        <a:lstStyle/>
        <a:p>
          <a:endParaRPr lang="en-US"/>
        </a:p>
      </dgm:t>
    </dgm:pt>
    <dgm:pt modelId="{D8DCC891-D431-43F0-BBC0-CAEE3763BC70}" type="sibTrans" cxnId="{BF3F59B4-BC6C-43BB-BF4D-70B3573D0623}">
      <dgm:prSet/>
      <dgm:spPr/>
      <dgm:t>
        <a:bodyPr/>
        <a:lstStyle/>
        <a:p>
          <a:endParaRPr lang="en-US"/>
        </a:p>
      </dgm:t>
    </dgm:pt>
    <dgm:pt modelId="{71D0109A-96E5-494B-A413-5547582A9810}">
      <dgm:prSet phldrT="[Text]"/>
      <dgm:spPr/>
      <dgm:t>
        <a:bodyPr/>
        <a:lstStyle/>
        <a:p>
          <a:r>
            <a:rPr lang="en-US" dirty="0" smtClean="0"/>
            <a:t>Larry Page   &amp;                       Sergey </a:t>
          </a:r>
          <a:r>
            <a:rPr lang="en-US" dirty="0" err="1" smtClean="0"/>
            <a:t>Brin</a:t>
          </a:r>
          <a:endParaRPr lang="en-US" dirty="0"/>
        </a:p>
      </dgm:t>
    </dgm:pt>
    <dgm:pt modelId="{2B756214-B88D-4B61-AF54-E126CB663BDA}" type="parTrans" cxnId="{4F3920B4-9B0E-48B2-8EEC-CFAB8CADCE55}">
      <dgm:prSet/>
      <dgm:spPr/>
      <dgm:t>
        <a:bodyPr/>
        <a:lstStyle/>
        <a:p>
          <a:endParaRPr lang="en-US"/>
        </a:p>
      </dgm:t>
    </dgm:pt>
    <dgm:pt modelId="{AE17585C-268D-48A7-85AF-A784CAB01B04}" type="sibTrans" cxnId="{4F3920B4-9B0E-48B2-8EEC-CFAB8CADCE55}">
      <dgm:prSet/>
      <dgm:spPr/>
      <dgm:t>
        <a:bodyPr/>
        <a:lstStyle/>
        <a:p>
          <a:endParaRPr lang="en-US"/>
        </a:p>
      </dgm:t>
    </dgm:pt>
    <dgm:pt modelId="{6CE0D43F-400A-4AEF-9B7F-6D0105EC6186}">
      <dgm:prSet phldrT="[Text]"/>
      <dgm:spPr/>
      <dgm:t>
        <a:bodyPr/>
        <a:lstStyle/>
        <a:p>
          <a:r>
            <a:rPr lang="en-US" dirty="0" smtClean="0"/>
            <a:t>Search Engine</a:t>
          </a:r>
          <a:endParaRPr lang="en-US" dirty="0"/>
        </a:p>
      </dgm:t>
    </dgm:pt>
    <dgm:pt modelId="{F3F24B72-0377-4BB5-853D-99DA8DA31547}" type="parTrans" cxnId="{F77760D1-DA03-45E0-92CB-396EAD1992FE}">
      <dgm:prSet/>
      <dgm:spPr/>
      <dgm:t>
        <a:bodyPr/>
        <a:lstStyle/>
        <a:p>
          <a:endParaRPr lang="en-US"/>
        </a:p>
      </dgm:t>
    </dgm:pt>
    <dgm:pt modelId="{D4CD14C9-73CF-4368-856F-50B222D91FF5}" type="sibTrans" cxnId="{F77760D1-DA03-45E0-92CB-396EAD1992FE}">
      <dgm:prSet/>
      <dgm:spPr/>
      <dgm:t>
        <a:bodyPr/>
        <a:lstStyle/>
        <a:p>
          <a:endParaRPr lang="en-US"/>
        </a:p>
      </dgm:t>
    </dgm:pt>
    <dgm:pt modelId="{106090F4-22B9-4F6F-B861-2DC4C735AD34}">
      <dgm:prSet phldrT="[Text]"/>
      <dgm:spPr/>
      <dgm:t>
        <a:bodyPr/>
        <a:lstStyle/>
        <a:p>
          <a:r>
            <a:rPr lang="en-US" dirty="0" smtClean="0"/>
            <a:t>Additional services</a:t>
          </a:r>
          <a:endParaRPr lang="en-US" dirty="0"/>
        </a:p>
      </dgm:t>
    </dgm:pt>
    <dgm:pt modelId="{BFDF30BF-D1AF-4BD5-ADEC-48A0673D961F}" type="parTrans" cxnId="{573AD5F3-4621-41D8-A0EE-D989CFD721AB}">
      <dgm:prSet/>
      <dgm:spPr/>
      <dgm:t>
        <a:bodyPr/>
        <a:lstStyle/>
        <a:p>
          <a:endParaRPr lang="en-US"/>
        </a:p>
      </dgm:t>
    </dgm:pt>
    <dgm:pt modelId="{755473B3-88CB-48EF-A64A-2FC9C4C2B90A}" type="sibTrans" cxnId="{573AD5F3-4621-41D8-A0EE-D989CFD721AB}">
      <dgm:prSet/>
      <dgm:spPr/>
      <dgm:t>
        <a:bodyPr/>
        <a:lstStyle/>
        <a:p>
          <a:endParaRPr lang="en-US"/>
        </a:p>
      </dgm:t>
    </dgm:pt>
    <dgm:pt modelId="{50919EA6-2857-47A8-9DB6-80FB4DAA3919}" type="pres">
      <dgm:prSet presAssocID="{8BD1369D-4143-4AB1-83A8-DE09C7A24CE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C57915-F032-48EF-847C-8673F7CEC8B6}" type="pres">
      <dgm:prSet presAssocID="{E5447959-566D-4818-9298-2B8B89F89CDF}" presName="centerShape" presStyleLbl="node0" presStyleIdx="0" presStyleCnt="1" custScaleX="146421" custScaleY="140977"/>
      <dgm:spPr/>
      <dgm:t>
        <a:bodyPr/>
        <a:lstStyle/>
        <a:p>
          <a:endParaRPr lang="en-US"/>
        </a:p>
      </dgm:t>
    </dgm:pt>
    <dgm:pt modelId="{A7E3DFED-CB03-47FA-AC54-3084C9A684AC}" type="pres">
      <dgm:prSet presAssocID="{2B756214-B88D-4B61-AF54-E126CB663BDA}" presName="Name9" presStyleLbl="parChTrans1D2" presStyleIdx="0" presStyleCnt="3"/>
      <dgm:spPr/>
      <dgm:t>
        <a:bodyPr/>
        <a:lstStyle/>
        <a:p>
          <a:endParaRPr lang="en-US"/>
        </a:p>
      </dgm:t>
    </dgm:pt>
    <dgm:pt modelId="{D0F19125-E046-4F88-BCA7-F07C66BFF2AE}" type="pres">
      <dgm:prSet presAssocID="{2B756214-B88D-4B61-AF54-E126CB663BDA}" presName="connTx" presStyleLbl="parChTrans1D2" presStyleIdx="0" presStyleCnt="3"/>
      <dgm:spPr/>
      <dgm:t>
        <a:bodyPr/>
        <a:lstStyle/>
        <a:p>
          <a:endParaRPr lang="en-US"/>
        </a:p>
      </dgm:t>
    </dgm:pt>
    <dgm:pt modelId="{19CD0DDC-4333-4C84-B43F-552889E5D15B}" type="pres">
      <dgm:prSet presAssocID="{71D0109A-96E5-494B-A413-5547582A9810}" presName="node" presStyleLbl="node1" presStyleIdx="0" presStyleCnt="3" custScaleX="90633" custScaleY="822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D76670-9A5E-458E-B568-63BF4FF7D1B1}" type="pres">
      <dgm:prSet presAssocID="{F3F24B72-0377-4BB5-853D-99DA8DA31547}" presName="Name9" presStyleLbl="parChTrans1D2" presStyleIdx="1" presStyleCnt="3"/>
      <dgm:spPr/>
      <dgm:t>
        <a:bodyPr/>
        <a:lstStyle/>
        <a:p>
          <a:endParaRPr lang="en-US"/>
        </a:p>
      </dgm:t>
    </dgm:pt>
    <dgm:pt modelId="{2417A4B6-CF8A-439F-A0AD-F71E1EC703C2}" type="pres">
      <dgm:prSet presAssocID="{F3F24B72-0377-4BB5-853D-99DA8DA31547}" presName="connTx" presStyleLbl="parChTrans1D2" presStyleIdx="1" presStyleCnt="3"/>
      <dgm:spPr/>
      <dgm:t>
        <a:bodyPr/>
        <a:lstStyle/>
        <a:p>
          <a:endParaRPr lang="en-US"/>
        </a:p>
      </dgm:t>
    </dgm:pt>
    <dgm:pt modelId="{85153427-EF3F-4C49-806F-BFF1F1DC65F6}" type="pres">
      <dgm:prSet presAssocID="{6CE0D43F-400A-4AEF-9B7F-6D0105EC6186}" presName="node" presStyleLbl="node1" presStyleIdx="1" presStyleCnt="3" custScaleX="78987" custScaleY="705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375845-7029-497C-BA77-F540DDA9897C}" type="pres">
      <dgm:prSet presAssocID="{BFDF30BF-D1AF-4BD5-ADEC-48A0673D961F}" presName="Name9" presStyleLbl="parChTrans1D2" presStyleIdx="2" presStyleCnt="3"/>
      <dgm:spPr/>
      <dgm:t>
        <a:bodyPr/>
        <a:lstStyle/>
        <a:p>
          <a:endParaRPr lang="en-US"/>
        </a:p>
      </dgm:t>
    </dgm:pt>
    <dgm:pt modelId="{5142C383-7B90-4718-BC27-E154093DEC0A}" type="pres">
      <dgm:prSet presAssocID="{BFDF30BF-D1AF-4BD5-ADEC-48A0673D961F}" presName="connTx" presStyleLbl="parChTrans1D2" presStyleIdx="2" presStyleCnt="3"/>
      <dgm:spPr/>
      <dgm:t>
        <a:bodyPr/>
        <a:lstStyle/>
        <a:p>
          <a:endParaRPr lang="en-US"/>
        </a:p>
      </dgm:t>
    </dgm:pt>
    <dgm:pt modelId="{AD82033D-2F30-4C2B-BABC-4D50A2820C31}" type="pres">
      <dgm:prSet presAssocID="{106090F4-22B9-4F6F-B861-2DC4C735AD34}" presName="node" presStyleLbl="node1" presStyleIdx="2" presStyleCnt="3" custScaleX="76725" custScaleY="714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89D923-CE53-44C2-BF01-1E5776406630}" type="presOf" srcId="{BFDF30BF-D1AF-4BD5-ADEC-48A0673D961F}" destId="{5142C383-7B90-4718-BC27-E154093DEC0A}" srcOrd="1" destOrd="0" presId="urn:microsoft.com/office/officeart/2005/8/layout/radial1"/>
    <dgm:cxn modelId="{4F3920B4-9B0E-48B2-8EEC-CFAB8CADCE55}" srcId="{E5447959-566D-4818-9298-2B8B89F89CDF}" destId="{71D0109A-96E5-494B-A413-5547582A9810}" srcOrd="0" destOrd="0" parTransId="{2B756214-B88D-4B61-AF54-E126CB663BDA}" sibTransId="{AE17585C-268D-48A7-85AF-A784CAB01B04}"/>
    <dgm:cxn modelId="{AC648544-9F30-47F1-BAD6-41E46FD2746C}" type="presOf" srcId="{2B756214-B88D-4B61-AF54-E126CB663BDA}" destId="{D0F19125-E046-4F88-BCA7-F07C66BFF2AE}" srcOrd="1" destOrd="0" presId="urn:microsoft.com/office/officeart/2005/8/layout/radial1"/>
    <dgm:cxn modelId="{F77760D1-DA03-45E0-92CB-396EAD1992FE}" srcId="{E5447959-566D-4818-9298-2B8B89F89CDF}" destId="{6CE0D43F-400A-4AEF-9B7F-6D0105EC6186}" srcOrd="1" destOrd="0" parTransId="{F3F24B72-0377-4BB5-853D-99DA8DA31547}" sibTransId="{D4CD14C9-73CF-4368-856F-50B222D91FF5}"/>
    <dgm:cxn modelId="{8AD85C7C-C635-492C-B606-38A915EB6994}" type="presOf" srcId="{71D0109A-96E5-494B-A413-5547582A9810}" destId="{19CD0DDC-4333-4C84-B43F-552889E5D15B}" srcOrd="0" destOrd="0" presId="urn:microsoft.com/office/officeart/2005/8/layout/radial1"/>
    <dgm:cxn modelId="{29BFF49C-93BC-4498-ABE5-3915557173BF}" type="presOf" srcId="{F3F24B72-0377-4BB5-853D-99DA8DA31547}" destId="{BDD76670-9A5E-458E-B568-63BF4FF7D1B1}" srcOrd="0" destOrd="0" presId="urn:microsoft.com/office/officeart/2005/8/layout/radial1"/>
    <dgm:cxn modelId="{573AD5F3-4621-41D8-A0EE-D989CFD721AB}" srcId="{E5447959-566D-4818-9298-2B8B89F89CDF}" destId="{106090F4-22B9-4F6F-B861-2DC4C735AD34}" srcOrd="2" destOrd="0" parTransId="{BFDF30BF-D1AF-4BD5-ADEC-48A0673D961F}" sibTransId="{755473B3-88CB-48EF-A64A-2FC9C4C2B90A}"/>
    <dgm:cxn modelId="{BF3F59B4-BC6C-43BB-BF4D-70B3573D0623}" srcId="{8BD1369D-4143-4AB1-83A8-DE09C7A24CE5}" destId="{E5447959-566D-4818-9298-2B8B89F89CDF}" srcOrd="0" destOrd="0" parTransId="{56DAD75D-280B-46A5-B9F8-D34BE719CFB8}" sibTransId="{D8DCC891-D431-43F0-BBC0-CAEE3763BC70}"/>
    <dgm:cxn modelId="{BE4767CA-AF04-4FF7-952C-CB106C999C41}" type="presOf" srcId="{106090F4-22B9-4F6F-B861-2DC4C735AD34}" destId="{AD82033D-2F30-4C2B-BABC-4D50A2820C31}" srcOrd="0" destOrd="0" presId="urn:microsoft.com/office/officeart/2005/8/layout/radial1"/>
    <dgm:cxn modelId="{C1C3D114-3715-4F5B-8CA5-49452754AE1F}" type="presOf" srcId="{E5447959-566D-4818-9298-2B8B89F89CDF}" destId="{DBC57915-F032-48EF-847C-8673F7CEC8B6}" srcOrd="0" destOrd="0" presId="urn:microsoft.com/office/officeart/2005/8/layout/radial1"/>
    <dgm:cxn modelId="{464C50B0-FBEC-441B-92E1-769BE5B3EB4C}" type="presOf" srcId="{2B756214-B88D-4B61-AF54-E126CB663BDA}" destId="{A7E3DFED-CB03-47FA-AC54-3084C9A684AC}" srcOrd="0" destOrd="0" presId="urn:microsoft.com/office/officeart/2005/8/layout/radial1"/>
    <dgm:cxn modelId="{B684F9F9-C512-4D93-A320-077A4F5CE059}" type="presOf" srcId="{8BD1369D-4143-4AB1-83A8-DE09C7A24CE5}" destId="{50919EA6-2857-47A8-9DB6-80FB4DAA3919}" srcOrd="0" destOrd="0" presId="urn:microsoft.com/office/officeart/2005/8/layout/radial1"/>
    <dgm:cxn modelId="{92B84B71-8E15-43C9-B1F1-6BC979BB36F9}" type="presOf" srcId="{BFDF30BF-D1AF-4BD5-ADEC-48A0673D961F}" destId="{4D375845-7029-497C-BA77-F540DDA9897C}" srcOrd="0" destOrd="0" presId="urn:microsoft.com/office/officeart/2005/8/layout/radial1"/>
    <dgm:cxn modelId="{FE488C27-9692-4588-A80D-38D27ED5F9AE}" type="presOf" srcId="{F3F24B72-0377-4BB5-853D-99DA8DA31547}" destId="{2417A4B6-CF8A-439F-A0AD-F71E1EC703C2}" srcOrd="1" destOrd="0" presId="urn:microsoft.com/office/officeart/2005/8/layout/radial1"/>
    <dgm:cxn modelId="{B2DF0A02-63A0-4EB5-B5BD-825128123F6A}" type="presOf" srcId="{6CE0D43F-400A-4AEF-9B7F-6D0105EC6186}" destId="{85153427-EF3F-4C49-806F-BFF1F1DC65F6}" srcOrd="0" destOrd="0" presId="urn:microsoft.com/office/officeart/2005/8/layout/radial1"/>
    <dgm:cxn modelId="{18EF9CEE-E8C2-4975-8315-15B118AB87DC}" type="presParOf" srcId="{50919EA6-2857-47A8-9DB6-80FB4DAA3919}" destId="{DBC57915-F032-48EF-847C-8673F7CEC8B6}" srcOrd="0" destOrd="0" presId="urn:microsoft.com/office/officeart/2005/8/layout/radial1"/>
    <dgm:cxn modelId="{B8E6088B-53C2-40DE-87AD-C6B3D1BE7CE0}" type="presParOf" srcId="{50919EA6-2857-47A8-9DB6-80FB4DAA3919}" destId="{A7E3DFED-CB03-47FA-AC54-3084C9A684AC}" srcOrd="1" destOrd="0" presId="urn:microsoft.com/office/officeart/2005/8/layout/radial1"/>
    <dgm:cxn modelId="{FE829B89-1D72-4190-B9A8-17C437435934}" type="presParOf" srcId="{A7E3DFED-CB03-47FA-AC54-3084C9A684AC}" destId="{D0F19125-E046-4F88-BCA7-F07C66BFF2AE}" srcOrd="0" destOrd="0" presId="urn:microsoft.com/office/officeart/2005/8/layout/radial1"/>
    <dgm:cxn modelId="{04FD7771-DC7A-4D70-9654-036A375FDE1E}" type="presParOf" srcId="{50919EA6-2857-47A8-9DB6-80FB4DAA3919}" destId="{19CD0DDC-4333-4C84-B43F-552889E5D15B}" srcOrd="2" destOrd="0" presId="urn:microsoft.com/office/officeart/2005/8/layout/radial1"/>
    <dgm:cxn modelId="{96B39574-43DF-41D5-B1AD-92A94C4F3FC6}" type="presParOf" srcId="{50919EA6-2857-47A8-9DB6-80FB4DAA3919}" destId="{BDD76670-9A5E-458E-B568-63BF4FF7D1B1}" srcOrd="3" destOrd="0" presId="urn:microsoft.com/office/officeart/2005/8/layout/radial1"/>
    <dgm:cxn modelId="{98526F70-8E15-472F-B540-B0E256964B46}" type="presParOf" srcId="{BDD76670-9A5E-458E-B568-63BF4FF7D1B1}" destId="{2417A4B6-CF8A-439F-A0AD-F71E1EC703C2}" srcOrd="0" destOrd="0" presId="urn:microsoft.com/office/officeart/2005/8/layout/radial1"/>
    <dgm:cxn modelId="{642ECCBD-6718-47C1-8C81-0573F863D3B5}" type="presParOf" srcId="{50919EA6-2857-47A8-9DB6-80FB4DAA3919}" destId="{85153427-EF3F-4C49-806F-BFF1F1DC65F6}" srcOrd="4" destOrd="0" presId="urn:microsoft.com/office/officeart/2005/8/layout/radial1"/>
    <dgm:cxn modelId="{94052288-D9FD-4675-BD4D-EE7906AF41E8}" type="presParOf" srcId="{50919EA6-2857-47A8-9DB6-80FB4DAA3919}" destId="{4D375845-7029-497C-BA77-F540DDA9897C}" srcOrd="5" destOrd="0" presId="urn:microsoft.com/office/officeart/2005/8/layout/radial1"/>
    <dgm:cxn modelId="{2461521D-654C-4101-AADB-55BD99ECBA14}" type="presParOf" srcId="{4D375845-7029-497C-BA77-F540DDA9897C}" destId="{5142C383-7B90-4718-BC27-E154093DEC0A}" srcOrd="0" destOrd="0" presId="urn:microsoft.com/office/officeart/2005/8/layout/radial1"/>
    <dgm:cxn modelId="{9AC916F4-DF37-4DA8-849A-C39847C47517}" type="presParOf" srcId="{50919EA6-2857-47A8-9DB6-80FB4DAA3919}" destId="{AD82033D-2F30-4C2B-BABC-4D50A2820C31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FC097D-3758-42D3-8701-4078931BA061}" type="doc">
      <dgm:prSet loTypeId="urn:microsoft.com/office/officeart/2005/8/layout/h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C756443-47E8-4CCC-B4F1-A04EF27409DC}">
      <dgm:prSet phldrT="[Text]"/>
      <dgm:spPr/>
      <dgm:t>
        <a:bodyPr/>
        <a:lstStyle/>
        <a:p>
          <a:r>
            <a:rPr lang="en-US" dirty="0" smtClean="0"/>
            <a:t>Economic</a:t>
          </a:r>
          <a:endParaRPr lang="en-US" dirty="0"/>
        </a:p>
      </dgm:t>
    </dgm:pt>
    <dgm:pt modelId="{6A4CFDB3-78BF-493A-A5C9-1C8F23241B5E}" type="parTrans" cxnId="{E916250D-3BC0-47A6-9F7E-DCDFAD26D205}">
      <dgm:prSet/>
      <dgm:spPr/>
      <dgm:t>
        <a:bodyPr/>
        <a:lstStyle/>
        <a:p>
          <a:endParaRPr lang="en-US"/>
        </a:p>
      </dgm:t>
    </dgm:pt>
    <dgm:pt modelId="{CD584D96-0982-45C0-B56B-AA27DEC4B9EF}" type="sibTrans" cxnId="{E916250D-3BC0-47A6-9F7E-DCDFAD26D205}">
      <dgm:prSet/>
      <dgm:spPr/>
      <dgm:t>
        <a:bodyPr/>
        <a:lstStyle/>
        <a:p>
          <a:endParaRPr lang="en-US"/>
        </a:p>
      </dgm:t>
    </dgm:pt>
    <dgm:pt modelId="{EB32403A-5F21-406C-9E6F-DDC17A6569CF}">
      <dgm:prSet phldrT="[Text]"/>
      <dgm:spPr/>
      <dgm:t>
        <a:bodyPr/>
        <a:lstStyle/>
        <a:p>
          <a:r>
            <a:rPr lang="en-US" dirty="0" smtClean="0"/>
            <a:t>Business Growth</a:t>
          </a:r>
          <a:endParaRPr lang="en-US" dirty="0"/>
        </a:p>
      </dgm:t>
    </dgm:pt>
    <dgm:pt modelId="{713CB995-90DC-48E8-A724-940D94B04449}" type="parTrans" cxnId="{1F84EEDC-5C0A-4214-9390-D86E3C67F72B}">
      <dgm:prSet/>
      <dgm:spPr/>
      <dgm:t>
        <a:bodyPr/>
        <a:lstStyle/>
        <a:p>
          <a:endParaRPr lang="en-US"/>
        </a:p>
      </dgm:t>
    </dgm:pt>
    <dgm:pt modelId="{D4860DAE-F806-44A0-89FF-93E2E1083B47}" type="sibTrans" cxnId="{1F84EEDC-5C0A-4214-9390-D86E3C67F72B}">
      <dgm:prSet/>
      <dgm:spPr/>
      <dgm:t>
        <a:bodyPr/>
        <a:lstStyle/>
        <a:p>
          <a:endParaRPr lang="en-US"/>
        </a:p>
      </dgm:t>
    </dgm:pt>
    <dgm:pt modelId="{BF398D28-956A-4C4A-A3CE-7DA736B0700F}">
      <dgm:prSet phldrT="[Text]"/>
      <dgm:spPr/>
      <dgm:t>
        <a:bodyPr/>
        <a:lstStyle/>
        <a:p>
          <a:r>
            <a:rPr lang="en-US" dirty="0" smtClean="0"/>
            <a:t>Political</a:t>
          </a:r>
          <a:endParaRPr lang="en-US" dirty="0"/>
        </a:p>
      </dgm:t>
    </dgm:pt>
    <dgm:pt modelId="{1BC3B07E-D85B-49AE-92D9-B566C992F089}" type="parTrans" cxnId="{422C6911-C687-43EE-B7B7-13D5420B1746}">
      <dgm:prSet/>
      <dgm:spPr/>
      <dgm:t>
        <a:bodyPr/>
        <a:lstStyle/>
        <a:p>
          <a:endParaRPr lang="en-US"/>
        </a:p>
      </dgm:t>
    </dgm:pt>
    <dgm:pt modelId="{8FCE7AFB-9F8B-4628-9466-C2815544532E}" type="sibTrans" cxnId="{422C6911-C687-43EE-B7B7-13D5420B1746}">
      <dgm:prSet/>
      <dgm:spPr/>
      <dgm:t>
        <a:bodyPr/>
        <a:lstStyle/>
        <a:p>
          <a:endParaRPr lang="en-US"/>
        </a:p>
      </dgm:t>
    </dgm:pt>
    <dgm:pt modelId="{30ADD41B-CAFC-495D-AA5A-34F742F9CFB1}">
      <dgm:prSet phldrT="[Text]"/>
      <dgm:spPr/>
      <dgm:t>
        <a:bodyPr/>
        <a:lstStyle/>
        <a:p>
          <a:r>
            <a:rPr lang="en-US" dirty="0" smtClean="0"/>
            <a:t>Government</a:t>
          </a:r>
          <a:endParaRPr lang="en-US" dirty="0"/>
        </a:p>
      </dgm:t>
    </dgm:pt>
    <dgm:pt modelId="{97ABB1E8-7905-4177-82CC-8DA92F14382D}" type="parTrans" cxnId="{C6DA388F-30B1-4249-B662-CD6B055F2553}">
      <dgm:prSet/>
      <dgm:spPr/>
      <dgm:t>
        <a:bodyPr/>
        <a:lstStyle/>
        <a:p>
          <a:endParaRPr lang="en-US"/>
        </a:p>
      </dgm:t>
    </dgm:pt>
    <dgm:pt modelId="{53B7E071-65DA-4BB2-BA48-8C54BB454A56}" type="sibTrans" cxnId="{C6DA388F-30B1-4249-B662-CD6B055F2553}">
      <dgm:prSet/>
      <dgm:spPr/>
      <dgm:t>
        <a:bodyPr/>
        <a:lstStyle/>
        <a:p>
          <a:endParaRPr lang="en-US"/>
        </a:p>
      </dgm:t>
    </dgm:pt>
    <dgm:pt modelId="{1648F80D-A615-4793-8182-4A2EA62FBD92}">
      <dgm:prSet phldrT="[Text]"/>
      <dgm:spPr/>
      <dgm:t>
        <a:bodyPr/>
        <a:lstStyle/>
        <a:p>
          <a:r>
            <a:rPr lang="en-US" dirty="0" smtClean="0"/>
            <a:t>Activist Groups</a:t>
          </a:r>
          <a:endParaRPr lang="en-US" dirty="0"/>
        </a:p>
      </dgm:t>
    </dgm:pt>
    <dgm:pt modelId="{7C9E1D21-8BBF-4413-AC16-DA1D7B48FE2A}" type="parTrans" cxnId="{61C8B301-27C1-449E-AC38-6CA3DD71A0B9}">
      <dgm:prSet/>
      <dgm:spPr/>
      <dgm:t>
        <a:bodyPr/>
        <a:lstStyle/>
        <a:p>
          <a:endParaRPr lang="en-US"/>
        </a:p>
      </dgm:t>
    </dgm:pt>
    <dgm:pt modelId="{82539AD6-5312-486C-8429-AB1973FA8A40}" type="sibTrans" cxnId="{61C8B301-27C1-449E-AC38-6CA3DD71A0B9}">
      <dgm:prSet/>
      <dgm:spPr/>
      <dgm:t>
        <a:bodyPr/>
        <a:lstStyle/>
        <a:p>
          <a:endParaRPr lang="en-US"/>
        </a:p>
      </dgm:t>
    </dgm:pt>
    <dgm:pt modelId="{CD8A345B-BFC9-40F5-B4F2-FA5B3DF6C9CB}">
      <dgm:prSet phldrT="[Text]"/>
      <dgm:spPr/>
      <dgm:t>
        <a:bodyPr/>
        <a:lstStyle/>
        <a:p>
          <a:r>
            <a:rPr lang="en-US" dirty="0" smtClean="0"/>
            <a:t>Social</a:t>
          </a:r>
          <a:endParaRPr lang="en-US" dirty="0"/>
        </a:p>
      </dgm:t>
    </dgm:pt>
    <dgm:pt modelId="{55BF10F4-883D-4B5E-9506-2AFFEC72F3E3}" type="parTrans" cxnId="{7697A070-ABDD-45A0-9968-BB54DEDE1D4D}">
      <dgm:prSet/>
      <dgm:spPr/>
      <dgm:t>
        <a:bodyPr/>
        <a:lstStyle/>
        <a:p>
          <a:endParaRPr lang="en-US"/>
        </a:p>
      </dgm:t>
    </dgm:pt>
    <dgm:pt modelId="{25A38319-EE62-4FD8-A1F4-633BE8F07E60}" type="sibTrans" cxnId="{7697A070-ABDD-45A0-9968-BB54DEDE1D4D}">
      <dgm:prSet/>
      <dgm:spPr/>
      <dgm:t>
        <a:bodyPr/>
        <a:lstStyle/>
        <a:p>
          <a:endParaRPr lang="en-US"/>
        </a:p>
      </dgm:t>
    </dgm:pt>
    <dgm:pt modelId="{1690F109-CF09-4BF4-92F8-4A8B72CFB628}">
      <dgm:prSet phldrT="[Text]"/>
      <dgm:spPr/>
      <dgm:t>
        <a:bodyPr/>
        <a:lstStyle/>
        <a:p>
          <a:r>
            <a:rPr lang="en-US" dirty="0" smtClean="0"/>
            <a:t>Customers</a:t>
          </a:r>
          <a:endParaRPr lang="en-US" dirty="0"/>
        </a:p>
      </dgm:t>
    </dgm:pt>
    <dgm:pt modelId="{D0593EB0-2036-471F-A1EF-420A9E5B4687}" type="parTrans" cxnId="{1B4B21DF-9151-46CE-9187-28F20CBD77CD}">
      <dgm:prSet/>
      <dgm:spPr/>
      <dgm:t>
        <a:bodyPr/>
        <a:lstStyle/>
        <a:p>
          <a:endParaRPr lang="en-US"/>
        </a:p>
      </dgm:t>
    </dgm:pt>
    <dgm:pt modelId="{8D658B86-D5AD-4B7B-BB87-BB10F6EDCA3E}" type="sibTrans" cxnId="{1B4B21DF-9151-46CE-9187-28F20CBD77CD}">
      <dgm:prSet/>
      <dgm:spPr/>
      <dgm:t>
        <a:bodyPr/>
        <a:lstStyle/>
        <a:p>
          <a:endParaRPr lang="en-US"/>
        </a:p>
      </dgm:t>
    </dgm:pt>
    <dgm:pt modelId="{BBE9A697-69A1-4128-BB22-55658DD9B66C}">
      <dgm:prSet phldrT="[Text]"/>
      <dgm:spPr/>
      <dgm:t>
        <a:bodyPr/>
        <a:lstStyle/>
        <a:p>
          <a:r>
            <a:rPr lang="en-US" dirty="0" smtClean="0"/>
            <a:t>Community</a:t>
          </a:r>
          <a:endParaRPr lang="en-US" dirty="0"/>
        </a:p>
      </dgm:t>
    </dgm:pt>
    <dgm:pt modelId="{AD590A70-523C-445D-B461-05F2B95D9233}" type="parTrans" cxnId="{5CA36ADE-6251-4E15-AB15-0E8FA06E9FF0}">
      <dgm:prSet/>
      <dgm:spPr/>
      <dgm:t>
        <a:bodyPr/>
        <a:lstStyle/>
        <a:p>
          <a:endParaRPr lang="en-US"/>
        </a:p>
      </dgm:t>
    </dgm:pt>
    <dgm:pt modelId="{5DB921AF-4D3F-4FB3-B793-208AF956726A}" type="sibTrans" cxnId="{5CA36ADE-6251-4E15-AB15-0E8FA06E9FF0}">
      <dgm:prSet/>
      <dgm:spPr/>
      <dgm:t>
        <a:bodyPr/>
        <a:lstStyle/>
        <a:p>
          <a:endParaRPr lang="en-US"/>
        </a:p>
      </dgm:t>
    </dgm:pt>
    <dgm:pt modelId="{9A32D592-940B-469F-AFCB-CC04AA41D38C}">
      <dgm:prSet phldrT="[Text]"/>
      <dgm:spPr/>
      <dgm:t>
        <a:bodyPr/>
        <a:lstStyle/>
        <a:p>
          <a:endParaRPr lang="en-US" dirty="0"/>
        </a:p>
      </dgm:t>
    </dgm:pt>
    <dgm:pt modelId="{E594402A-0A9F-452E-BD45-BC503D55EC67}" type="parTrans" cxnId="{D90F9111-C654-4B17-A3E3-A942E977B16F}">
      <dgm:prSet/>
      <dgm:spPr/>
    </dgm:pt>
    <dgm:pt modelId="{3842783A-D41D-4239-9A37-979E3BA43183}" type="sibTrans" cxnId="{D90F9111-C654-4B17-A3E3-A942E977B16F}">
      <dgm:prSet/>
      <dgm:spPr/>
    </dgm:pt>
    <dgm:pt modelId="{07AFCE8B-8A4D-477A-A37F-23EDEC15AEBB}">
      <dgm:prSet phldrT="[Text]"/>
      <dgm:spPr/>
      <dgm:t>
        <a:bodyPr/>
        <a:lstStyle/>
        <a:p>
          <a:r>
            <a:rPr lang="en-US" dirty="0" smtClean="0"/>
            <a:t>Media</a:t>
          </a:r>
          <a:endParaRPr lang="en-US" dirty="0"/>
        </a:p>
      </dgm:t>
    </dgm:pt>
    <dgm:pt modelId="{E484595C-DC54-4FD7-8E2C-282FB72ED555}" type="parTrans" cxnId="{AAAB1A49-0841-430E-B439-AB10876E46E4}">
      <dgm:prSet/>
      <dgm:spPr/>
    </dgm:pt>
    <dgm:pt modelId="{7D7144D5-5F96-4F72-91C6-5D6A2EA42D73}" type="sibTrans" cxnId="{AAAB1A49-0841-430E-B439-AB10876E46E4}">
      <dgm:prSet/>
      <dgm:spPr/>
    </dgm:pt>
    <dgm:pt modelId="{58DE628A-B744-46D3-83E7-61DC933011E5}">
      <dgm:prSet phldrT="[Text]"/>
      <dgm:spPr/>
      <dgm:t>
        <a:bodyPr/>
        <a:lstStyle/>
        <a:p>
          <a:r>
            <a:rPr lang="en-US" dirty="0" smtClean="0"/>
            <a:t>Stock Market Growth</a:t>
          </a:r>
          <a:endParaRPr lang="en-US" dirty="0"/>
        </a:p>
      </dgm:t>
    </dgm:pt>
    <dgm:pt modelId="{4565E71B-3FB5-4C19-8097-89599AE27C29}" type="parTrans" cxnId="{50C5228B-77EB-4E51-AF75-A76F7BCFF329}">
      <dgm:prSet/>
      <dgm:spPr/>
    </dgm:pt>
    <dgm:pt modelId="{60677ACE-4AAA-42C9-9BB2-3D102D6D062D}" type="sibTrans" cxnId="{50C5228B-77EB-4E51-AF75-A76F7BCFF329}">
      <dgm:prSet/>
      <dgm:spPr/>
    </dgm:pt>
    <dgm:pt modelId="{CDEE9AB4-389D-4647-A789-90C67168C74E}">
      <dgm:prSet phldrT="[Text]"/>
      <dgm:spPr/>
      <dgm:t>
        <a:bodyPr/>
        <a:lstStyle/>
        <a:p>
          <a:r>
            <a:rPr lang="en-US" dirty="0" smtClean="0"/>
            <a:t>Social-networking</a:t>
          </a:r>
          <a:endParaRPr lang="en-US" dirty="0"/>
        </a:p>
      </dgm:t>
    </dgm:pt>
    <dgm:pt modelId="{8DBCEA5D-E636-40F7-B7DD-031B5BF6AD97}" type="parTrans" cxnId="{AED2D6F5-C084-4461-92AD-937AE91084FE}">
      <dgm:prSet/>
      <dgm:spPr/>
    </dgm:pt>
    <dgm:pt modelId="{2E02F884-14FD-43D0-950F-5BD888EF1FF0}" type="sibTrans" cxnId="{AED2D6F5-C084-4461-92AD-937AE91084FE}">
      <dgm:prSet/>
      <dgm:spPr/>
    </dgm:pt>
    <dgm:pt modelId="{A223D3DF-B497-4AE1-8F56-5D1DE46AAFB2}" type="pres">
      <dgm:prSet presAssocID="{ADFC097D-3758-42D3-8701-4078931BA06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4F88A8-FA6E-4C04-9C6F-29ADC0482E38}" type="pres">
      <dgm:prSet presAssocID="{EC756443-47E8-4CCC-B4F1-A04EF27409D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C9554-274C-4AE8-9F42-DC0C07D77846}" type="pres">
      <dgm:prSet presAssocID="{CD584D96-0982-45C0-B56B-AA27DEC4B9EF}" presName="sibTrans" presStyleCnt="0"/>
      <dgm:spPr/>
    </dgm:pt>
    <dgm:pt modelId="{54A695F0-83CC-48F6-A382-212B75B714CC}" type="pres">
      <dgm:prSet presAssocID="{BF398D28-956A-4C4A-A3CE-7DA736B0700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86E8D9-ADB2-433D-B1EA-89FA9B96CFA0}" type="pres">
      <dgm:prSet presAssocID="{8FCE7AFB-9F8B-4628-9466-C2815544532E}" presName="sibTrans" presStyleCnt="0"/>
      <dgm:spPr/>
    </dgm:pt>
    <dgm:pt modelId="{4D14C1A8-AC43-4A4C-A354-58683550DC3D}" type="pres">
      <dgm:prSet presAssocID="{CD8A345B-BFC9-40F5-B4F2-FA5B3DF6C9C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0F9111-C654-4B17-A3E3-A942E977B16F}" srcId="{EC756443-47E8-4CCC-B4F1-A04EF27409DC}" destId="{9A32D592-940B-469F-AFCB-CC04AA41D38C}" srcOrd="2" destOrd="0" parTransId="{E594402A-0A9F-452E-BD45-BC503D55EC67}" sibTransId="{3842783A-D41D-4239-9A37-979E3BA43183}"/>
    <dgm:cxn modelId="{422C6911-C687-43EE-B7B7-13D5420B1746}" srcId="{ADFC097D-3758-42D3-8701-4078931BA061}" destId="{BF398D28-956A-4C4A-A3CE-7DA736B0700F}" srcOrd="1" destOrd="0" parTransId="{1BC3B07E-D85B-49AE-92D9-B566C992F089}" sibTransId="{8FCE7AFB-9F8B-4628-9466-C2815544532E}"/>
    <dgm:cxn modelId="{7F4AA8F9-FF46-42A6-8A0B-D9C7C7DE1858}" type="presOf" srcId="{BF398D28-956A-4C4A-A3CE-7DA736B0700F}" destId="{54A695F0-83CC-48F6-A382-212B75B714CC}" srcOrd="0" destOrd="0" presId="urn:microsoft.com/office/officeart/2005/8/layout/hList6"/>
    <dgm:cxn modelId="{7697A070-ABDD-45A0-9968-BB54DEDE1D4D}" srcId="{ADFC097D-3758-42D3-8701-4078931BA061}" destId="{CD8A345B-BFC9-40F5-B4F2-FA5B3DF6C9CB}" srcOrd="2" destOrd="0" parTransId="{55BF10F4-883D-4B5E-9506-2AFFEC72F3E3}" sibTransId="{25A38319-EE62-4FD8-A1F4-633BE8F07E60}"/>
    <dgm:cxn modelId="{C6DA388F-30B1-4249-B662-CD6B055F2553}" srcId="{BF398D28-956A-4C4A-A3CE-7DA736B0700F}" destId="{30ADD41B-CAFC-495D-AA5A-34F742F9CFB1}" srcOrd="0" destOrd="0" parTransId="{97ABB1E8-7905-4177-82CC-8DA92F14382D}" sibTransId="{53B7E071-65DA-4BB2-BA48-8C54BB454A56}"/>
    <dgm:cxn modelId="{AED2D6F5-C084-4461-92AD-937AE91084FE}" srcId="{CD8A345B-BFC9-40F5-B4F2-FA5B3DF6C9CB}" destId="{CDEE9AB4-389D-4647-A789-90C67168C74E}" srcOrd="3" destOrd="0" parTransId="{8DBCEA5D-E636-40F7-B7DD-031B5BF6AD97}" sibTransId="{2E02F884-14FD-43D0-950F-5BD888EF1FF0}"/>
    <dgm:cxn modelId="{D0AD65E3-3AD5-48B3-A345-B1191C875A34}" type="presOf" srcId="{07AFCE8B-8A4D-477A-A37F-23EDEC15AEBB}" destId="{4D14C1A8-AC43-4A4C-A354-58683550DC3D}" srcOrd="0" destOrd="3" presId="urn:microsoft.com/office/officeart/2005/8/layout/hList6"/>
    <dgm:cxn modelId="{61C8B301-27C1-449E-AC38-6CA3DD71A0B9}" srcId="{BF398D28-956A-4C4A-A3CE-7DA736B0700F}" destId="{1648F80D-A615-4793-8182-4A2EA62FBD92}" srcOrd="1" destOrd="0" parTransId="{7C9E1D21-8BBF-4413-AC16-DA1D7B48FE2A}" sibTransId="{82539AD6-5312-486C-8429-AB1973FA8A40}"/>
    <dgm:cxn modelId="{0D1B06CC-CB0E-4C59-850D-62642740BDA1}" type="presOf" srcId="{1690F109-CF09-4BF4-92F8-4A8B72CFB628}" destId="{4D14C1A8-AC43-4A4C-A354-58683550DC3D}" srcOrd="0" destOrd="1" presId="urn:microsoft.com/office/officeart/2005/8/layout/hList6"/>
    <dgm:cxn modelId="{50C5228B-77EB-4E51-AF75-A76F7BCFF329}" srcId="{EC756443-47E8-4CCC-B4F1-A04EF27409DC}" destId="{58DE628A-B744-46D3-83E7-61DC933011E5}" srcOrd="1" destOrd="0" parTransId="{4565E71B-3FB5-4C19-8097-89599AE27C29}" sibTransId="{60677ACE-4AAA-42C9-9BB2-3D102D6D062D}"/>
    <dgm:cxn modelId="{5620056B-B3C9-4A89-838E-45B55BA441E4}" type="presOf" srcId="{ADFC097D-3758-42D3-8701-4078931BA061}" destId="{A223D3DF-B497-4AE1-8F56-5D1DE46AAFB2}" srcOrd="0" destOrd="0" presId="urn:microsoft.com/office/officeart/2005/8/layout/hList6"/>
    <dgm:cxn modelId="{653E722A-2EBF-4485-B759-338841BDBA66}" type="presOf" srcId="{EB32403A-5F21-406C-9E6F-DDC17A6569CF}" destId="{884F88A8-FA6E-4C04-9C6F-29ADC0482E38}" srcOrd="0" destOrd="1" presId="urn:microsoft.com/office/officeart/2005/8/layout/hList6"/>
    <dgm:cxn modelId="{3613099E-6C93-424E-BFE9-38E739B0CE1F}" type="presOf" srcId="{EC756443-47E8-4CCC-B4F1-A04EF27409DC}" destId="{884F88A8-FA6E-4C04-9C6F-29ADC0482E38}" srcOrd="0" destOrd="0" presId="urn:microsoft.com/office/officeart/2005/8/layout/hList6"/>
    <dgm:cxn modelId="{1F84EEDC-5C0A-4214-9390-D86E3C67F72B}" srcId="{EC756443-47E8-4CCC-B4F1-A04EF27409DC}" destId="{EB32403A-5F21-406C-9E6F-DDC17A6569CF}" srcOrd="0" destOrd="0" parTransId="{713CB995-90DC-48E8-A724-940D94B04449}" sibTransId="{D4860DAE-F806-44A0-89FF-93E2E1083B47}"/>
    <dgm:cxn modelId="{AAAB1A49-0841-430E-B439-AB10876E46E4}" srcId="{CD8A345B-BFC9-40F5-B4F2-FA5B3DF6C9CB}" destId="{07AFCE8B-8A4D-477A-A37F-23EDEC15AEBB}" srcOrd="2" destOrd="0" parTransId="{E484595C-DC54-4FD7-8E2C-282FB72ED555}" sibTransId="{7D7144D5-5F96-4F72-91C6-5D6A2EA42D73}"/>
    <dgm:cxn modelId="{0834D16F-0AB5-49D2-9EA8-BB1D03E89DC1}" type="presOf" srcId="{CD8A345B-BFC9-40F5-B4F2-FA5B3DF6C9CB}" destId="{4D14C1A8-AC43-4A4C-A354-58683550DC3D}" srcOrd="0" destOrd="0" presId="urn:microsoft.com/office/officeart/2005/8/layout/hList6"/>
    <dgm:cxn modelId="{87D47BC9-EFD1-4974-805D-1B941C253B71}" type="presOf" srcId="{58DE628A-B744-46D3-83E7-61DC933011E5}" destId="{884F88A8-FA6E-4C04-9C6F-29ADC0482E38}" srcOrd="0" destOrd="2" presId="urn:microsoft.com/office/officeart/2005/8/layout/hList6"/>
    <dgm:cxn modelId="{E9EE2132-D133-471B-9BF2-EE163F8A6660}" type="presOf" srcId="{30ADD41B-CAFC-495D-AA5A-34F742F9CFB1}" destId="{54A695F0-83CC-48F6-A382-212B75B714CC}" srcOrd="0" destOrd="1" presId="urn:microsoft.com/office/officeart/2005/8/layout/hList6"/>
    <dgm:cxn modelId="{5CA36ADE-6251-4E15-AB15-0E8FA06E9FF0}" srcId="{CD8A345B-BFC9-40F5-B4F2-FA5B3DF6C9CB}" destId="{BBE9A697-69A1-4128-BB22-55658DD9B66C}" srcOrd="1" destOrd="0" parTransId="{AD590A70-523C-445D-B461-05F2B95D9233}" sibTransId="{5DB921AF-4D3F-4FB3-B793-208AF956726A}"/>
    <dgm:cxn modelId="{06AB7171-48BC-4C64-9D37-792DE8DDF60A}" type="presOf" srcId="{BBE9A697-69A1-4128-BB22-55658DD9B66C}" destId="{4D14C1A8-AC43-4A4C-A354-58683550DC3D}" srcOrd="0" destOrd="2" presId="urn:microsoft.com/office/officeart/2005/8/layout/hList6"/>
    <dgm:cxn modelId="{EA667D32-EE28-4D83-ACDE-6B524E0F55F8}" type="presOf" srcId="{1648F80D-A615-4793-8182-4A2EA62FBD92}" destId="{54A695F0-83CC-48F6-A382-212B75B714CC}" srcOrd="0" destOrd="2" presId="urn:microsoft.com/office/officeart/2005/8/layout/hList6"/>
    <dgm:cxn modelId="{E916250D-3BC0-47A6-9F7E-DCDFAD26D205}" srcId="{ADFC097D-3758-42D3-8701-4078931BA061}" destId="{EC756443-47E8-4CCC-B4F1-A04EF27409DC}" srcOrd="0" destOrd="0" parTransId="{6A4CFDB3-78BF-493A-A5C9-1C8F23241B5E}" sibTransId="{CD584D96-0982-45C0-B56B-AA27DEC4B9EF}"/>
    <dgm:cxn modelId="{1B4B21DF-9151-46CE-9187-28F20CBD77CD}" srcId="{CD8A345B-BFC9-40F5-B4F2-FA5B3DF6C9CB}" destId="{1690F109-CF09-4BF4-92F8-4A8B72CFB628}" srcOrd="0" destOrd="0" parTransId="{D0593EB0-2036-471F-A1EF-420A9E5B4687}" sibTransId="{8D658B86-D5AD-4B7B-BB87-BB10F6EDCA3E}"/>
    <dgm:cxn modelId="{DA16A80A-02F9-495D-A0C0-DB702D518F4B}" type="presOf" srcId="{CDEE9AB4-389D-4647-A789-90C67168C74E}" destId="{4D14C1A8-AC43-4A4C-A354-58683550DC3D}" srcOrd="0" destOrd="4" presId="urn:microsoft.com/office/officeart/2005/8/layout/hList6"/>
    <dgm:cxn modelId="{34DBA95F-B49F-4364-97C4-A0CED72D965E}" type="presOf" srcId="{9A32D592-940B-469F-AFCB-CC04AA41D38C}" destId="{884F88A8-FA6E-4C04-9C6F-29ADC0482E38}" srcOrd="0" destOrd="3" presId="urn:microsoft.com/office/officeart/2005/8/layout/hList6"/>
    <dgm:cxn modelId="{A9C414F2-B148-439F-A011-862FD1B8F357}" type="presParOf" srcId="{A223D3DF-B497-4AE1-8F56-5D1DE46AAFB2}" destId="{884F88A8-FA6E-4C04-9C6F-29ADC0482E38}" srcOrd="0" destOrd="0" presId="urn:microsoft.com/office/officeart/2005/8/layout/hList6"/>
    <dgm:cxn modelId="{5C55D7DA-2B50-4BBB-993A-AE61A738A1C0}" type="presParOf" srcId="{A223D3DF-B497-4AE1-8F56-5D1DE46AAFB2}" destId="{073C9554-274C-4AE8-9F42-DC0C07D77846}" srcOrd="1" destOrd="0" presId="urn:microsoft.com/office/officeart/2005/8/layout/hList6"/>
    <dgm:cxn modelId="{A198F179-B0CB-4DE4-85D5-FCFDC95C6DC5}" type="presParOf" srcId="{A223D3DF-B497-4AE1-8F56-5D1DE46AAFB2}" destId="{54A695F0-83CC-48F6-A382-212B75B714CC}" srcOrd="2" destOrd="0" presId="urn:microsoft.com/office/officeart/2005/8/layout/hList6"/>
    <dgm:cxn modelId="{7B3021D3-B622-4DD6-A8B2-E56E433485E8}" type="presParOf" srcId="{A223D3DF-B497-4AE1-8F56-5D1DE46AAFB2}" destId="{7686E8D9-ADB2-433D-B1EA-89FA9B96CFA0}" srcOrd="3" destOrd="0" presId="urn:microsoft.com/office/officeart/2005/8/layout/hList6"/>
    <dgm:cxn modelId="{1F2970C3-B3EF-47E8-9312-277B64FCB420}" type="presParOf" srcId="{A223D3DF-B497-4AE1-8F56-5D1DE46AAFB2}" destId="{4D14C1A8-AC43-4A4C-A354-58683550DC3D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C57915-F032-48EF-847C-8673F7CEC8B6}">
      <dsp:nvSpPr>
        <dsp:cNvPr id="0" name=""/>
        <dsp:cNvSpPr/>
      </dsp:nvSpPr>
      <dsp:spPr>
        <a:xfrm>
          <a:off x="2600747" y="1860757"/>
          <a:ext cx="2399966" cy="23107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Multinational, publicity-traded  Organization</a:t>
          </a:r>
          <a:endParaRPr lang="en-US" sz="2000" kern="1200" dirty="0"/>
        </a:p>
      </dsp:txBody>
      <dsp:txXfrm>
        <a:off x="2600747" y="1860757"/>
        <a:ext cx="2399966" cy="2310734"/>
      </dsp:txXfrm>
    </dsp:sp>
    <dsp:sp modelId="{A7E3DFED-CB03-47FA-AC54-3084C9A684AC}">
      <dsp:nvSpPr>
        <dsp:cNvPr id="0" name=""/>
        <dsp:cNvSpPr/>
      </dsp:nvSpPr>
      <dsp:spPr>
        <a:xfrm rot="16200000">
          <a:off x="3648332" y="1688999"/>
          <a:ext cx="30479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304797" y="1935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3793111" y="1700739"/>
        <a:ext cx="15239" cy="15239"/>
      </dsp:txXfrm>
    </dsp:sp>
    <dsp:sp modelId="{19CD0DDC-4333-4C84-B43F-552889E5D15B}">
      <dsp:nvSpPr>
        <dsp:cNvPr id="0" name=""/>
        <dsp:cNvSpPr/>
      </dsp:nvSpPr>
      <dsp:spPr>
        <a:xfrm>
          <a:off x="3057954" y="208402"/>
          <a:ext cx="1485552" cy="1347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Larry Page   &amp;                       Sergey </a:t>
          </a:r>
          <a:r>
            <a:rPr lang="en-US" sz="1400" kern="1200" dirty="0" err="1" smtClean="0"/>
            <a:t>Brin</a:t>
          </a:r>
          <a:endParaRPr lang="en-US" sz="1400" kern="1200" dirty="0"/>
        </a:p>
      </dsp:txBody>
      <dsp:txXfrm>
        <a:off x="3057954" y="208402"/>
        <a:ext cx="1485552" cy="1347558"/>
      </dsp:txXfrm>
    </dsp:sp>
    <dsp:sp modelId="{BDD76670-9A5E-458E-B568-63BF4FF7D1B1}">
      <dsp:nvSpPr>
        <dsp:cNvPr id="0" name=""/>
        <dsp:cNvSpPr/>
      </dsp:nvSpPr>
      <dsp:spPr>
        <a:xfrm rot="1800000">
          <a:off x="4808570" y="3670424"/>
          <a:ext cx="317943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317943" y="1935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00000">
        <a:off x="4959594" y="3681835"/>
        <a:ext cx="15897" cy="15897"/>
      </dsp:txXfrm>
    </dsp:sp>
    <dsp:sp modelId="{85153427-EF3F-4C49-806F-BFF1F1DC65F6}">
      <dsp:nvSpPr>
        <dsp:cNvPr id="0" name=""/>
        <dsp:cNvSpPr/>
      </dsp:nvSpPr>
      <dsp:spPr>
        <a:xfrm>
          <a:off x="5001447" y="3505203"/>
          <a:ext cx="1294664" cy="11557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Search Engine</a:t>
          </a:r>
          <a:endParaRPr lang="en-US" sz="1400" kern="1200" dirty="0"/>
        </a:p>
      </dsp:txBody>
      <dsp:txXfrm>
        <a:off x="5001447" y="3505203"/>
        <a:ext cx="1294664" cy="1155785"/>
      </dsp:txXfrm>
    </dsp:sp>
    <dsp:sp modelId="{4D375845-7029-497C-BA77-F540DDA9897C}">
      <dsp:nvSpPr>
        <dsp:cNvPr id="0" name=""/>
        <dsp:cNvSpPr/>
      </dsp:nvSpPr>
      <dsp:spPr>
        <a:xfrm rot="9000000">
          <a:off x="2465024" y="3673083"/>
          <a:ext cx="328578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328578" y="1935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9000000">
        <a:off x="2621099" y="3684228"/>
        <a:ext cx="16428" cy="16428"/>
      </dsp:txXfrm>
    </dsp:sp>
    <dsp:sp modelId="{AD82033D-2F30-4C2B-BABC-4D50A2820C31}">
      <dsp:nvSpPr>
        <dsp:cNvPr id="0" name=""/>
        <dsp:cNvSpPr/>
      </dsp:nvSpPr>
      <dsp:spPr>
        <a:xfrm>
          <a:off x="1323887" y="3497795"/>
          <a:ext cx="1257588" cy="11706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Additional services</a:t>
          </a:r>
          <a:endParaRPr lang="en-US" sz="1400" kern="1200" dirty="0"/>
        </a:p>
      </dsp:txBody>
      <dsp:txXfrm>
        <a:off x="1323887" y="3497795"/>
        <a:ext cx="1257588" cy="11706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4F88A8-FA6E-4C04-9C6F-29ADC0482E38}">
      <dsp:nvSpPr>
        <dsp:cNvPr id="0" name=""/>
        <dsp:cNvSpPr/>
      </dsp:nvSpPr>
      <dsp:spPr>
        <a:xfrm rot="16200000">
          <a:off x="-935412" y="936450"/>
          <a:ext cx="4572000" cy="2699098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24471" bIns="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Economic</a:t>
          </a:r>
          <a:endParaRPr lang="en-US" sz="35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Business Growth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Stock Market Growth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700" kern="1200" dirty="0"/>
        </a:p>
      </dsp:txBody>
      <dsp:txXfrm rot="16200000">
        <a:off x="-935412" y="936450"/>
        <a:ext cx="4572000" cy="2699098"/>
      </dsp:txXfrm>
    </dsp:sp>
    <dsp:sp modelId="{54A695F0-83CC-48F6-A382-212B75B714CC}">
      <dsp:nvSpPr>
        <dsp:cNvPr id="0" name=""/>
        <dsp:cNvSpPr/>
      </dsp:nvSpPr>
      <dsp:spPr>
        <a:xfrm rot="16200000">
          <a:off x="1966119" y="936450"/>
          <a:ext cx="4572000" cy="2699098"/>
        </a:xfrm>
        <a:prstGeom prst="flowChartManualOperation">
          <a:avLst/>
        </a:prstGeom>
        <a:solidFill>
          <a:schemeClr val="accent4">
            <a:hueOff val="2742807"/>
            <a:satOff val="3723"/>
            <a:lumOff val="6275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24471" bIns="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Political</a:t>
          </a:r>
          <a:endParaRPr lang="en-US" sz="35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Government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Activist Groups</a:t>
          </a:r>
          <a:endParaRPr lang="en-US" sz="2700" kern="1200" dirty="0"/>
        </a:p>
      </dsp:txBody>
      <dsp:txXfrm rot="16200000">
        <a:off x="1966119" y="936450"/>
        <a:ext cx="4572000" cy="2699098"/>
      </dsp:txXfrm>
    </dsp:sp>
    <dsp:sp modelId="{4D14C1A8-AC43-4A4C-A354-58683550DC3D}">
      <dsp:nvSpPr>
        <dsp:cNvPr id="0" name=""/>
        <dsp:cNvSpPr/>
      </dsp:nvSpPr>
      <dsp:spPr>
        <a:xfrm rot="16200000">
          <a:off x="4867650" y="936450"/>
          <a:ext cx="4572000" cy="2699098"/>
        </a:xfrm>
        <a:prstGeom prst="flowChartManualOperation">
          <a:avLst/>
        </a:prstGeom>
        <a:solidFill>
          <a:schemeClr val="accent4">
            <a:hueOff val="5485613"/>
            <a:satOff val="7445"/>
            <a:lumOff val="12549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0" tIns="0" rIns="224471" bIns="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Social</a:t>
          </a:r>
          <a:endParaRPr lang="en-US" sz="35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Customers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Community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Media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Social-networking</a:t>
          </a:r>
          <a:endParaRPr lang="en-US" sz="2700" kern="1200" dirty="0"/>
        </a:p>
      </dsp:txBody>
      <dsp:txXfrm rot="16200000">
        <a:off x="4867650" y="936450"/>
        <a:ext cx="4572000" cy="26990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8E2E0-C318-4342-95A7-C9FA00F2DDB0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28BD2-9F29-4B55-8B04-E425372F3D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81AA44-C5B4-4261-86BD-4BEB5576ECA1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E07543C-5DD6-4EA3-854C-0053A53C91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nsSUqgkDwU&amp;feature=player_embedded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oogle-logo-3600x1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304800"/>
            <a:ext cx="4495800" cy="18685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800" y="30480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“</a:t>
            </a:r>
            <a:r>
              <a:rPr lang="en-US" b="1" dirty="0" smtClean="0"/>
              <a:t>The development of Google, the internet search tool, has been nothing short of revolutionary”.</a:t>
            </a:r>
          </a:p>
          <a:p>
            <a:pPr algn="ctr"/>
            <a:r>
              <a:rPr lang="en-US" dirty="0" smtClean="0"/>
              <a:t>-Hamish McRae</a:t>
            </a:r>
            <a:endParaRPr lang="en-US" dirty="0" smtClean="0">
              <a:ea typeface="Batang" pitchFamily="18" charset="-127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943600"/>
            <a:ext cx="3048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a typeface="Batang" pitchFamily="18" charset="-127"/>
              </a:rPr>
              <a:t>Lara </a:t>
            </a:r>
            <a:r>
              <a:rPr lang="en-US" dirty="0" err="1" smtClean="0">
                <a:ea typeface="Batang" pitchFamily="18" charset="-127"/>
              </a:rPr>
              <a:t>Picanco</a:t>
            </a:r>
            <a:r>
              <a:rPr lang="en-US" dirty="0" smtClean="0">
                <a:ea typeface="Batang" pitchFamily="18" charset="-127"/>
              </a:rPr>
              <a:t> 10/AH</a:t>
            </a:r>
            <a:endParaRPr lang="en-US" dirty="0">
              <a:ea typeface="Batang" pitchFamily="18" charset="-127"/>
            </a:endParaRPr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5344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2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>
              <a:rPr lang="en-US" dirty="0" smtClean="0"/>
              <a:t>Stakeholders</a:t>
            </a:r>
            <a:endParaRPr lang="en-US" dirty="0"/>
          </a:p>
        </p:txBody>
      </p:sp>
      <p:pic>
        <p:nvPicPr>
          <p:cNvPr id="4" name="Picture 3" descr="Untitled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28600"/>
            <a:ext cx="7423781" cy="61228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143000"/>
            <a:ext cx="7853288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Is it of benefit </a:t>
            </a:r>
          </a:p>
          <a:p>
            <a:pPr algn="ctr"/>
            <a:r>
              <a:rPr lang="en-US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to most people?</a:t>
            </a:r>
            <a:endParaRPr lang="en-US" sz="6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534400" cy="5867400"/>
          </a:xfrm>
        </p:spPr>
        <p:txBody>
          <a:bodyPr>
            <a:noAutofit/>
          </a:bodyPr>
          <a:lstStyle/>
          <a:p>
            <a:r>
              <a:rPr lang="en-US" sz="1200" dirty="0" smtClean="0"/>
              <a:t>BAT, J. "Search On: Google Does Pure Branded Advertising…." </a:t>
            </a:r>
            <a:r>
              <a:rPr lang="en-US" sz="1200" i="1" dirty="0" smtClean="0"/>
              <a:t>John Battelle's Search Blog</a:t>
            </a:r>
            <a:r>
              <a:rPr lang="en-US" sz="1200" dirty="0" smtClean="0"/>
              <a:t>. 24 Jan. 2010. Web. 08 Nov. 2011. &lt;http://battellemedia.com/archives/2010/01/search_on_google_does_pure_branded_advertising.php&gt;.</a:t>
            </a:r>
          </a:p>
          <a:p>
            <a:r>
              <a:rPr lang="en-US" sz="1200" dirty="0" smtClean="0"/>
              <a:t>"Sergey </a:t>
            </a:r>
            <a:r>
              <a:rPr lang="en-US" sz="1200" dirty="0" err="1" smtClean="0"/>
              <a:t>Brin</a:t>
            </a:r>
            <a:r>
              <a:rPr lang="en-US" sz="1200" dirty="0" smtClean="0"/>
              <a:t> Quotes - Google Founder." </a:t>
            </a:r>
            <a:r>
              <a:rPr lang="en-US" sz="1200" i="1" dirty="0" err="1" smtClean="0"/>
              <a:t>Woopidoo</a:t>
            </a:r>
            <a:r>
              <a:rPr lang="en-US" sz="1200" i="1" dirty="0" smtClean="0"/>
              <a:t> Business Success - Motivational Business Quotes</a:t>
            </a:r>
            <a:r>
              <a:rPr lang="en-US" sz="1200" dirty="0" smtClean="0"/>
              <a:t>. Web. 08 Nov. 2011. &lt;http://www.woopidoo.com/business_quotes/authors/sergey-brin-quotes.htm&gt;.</a:t>
            </a:r>
          </a:p>
          <a:p>
            <a:r>
              <a:rPr lang="en-US" sz="1200" dirty="0" smtClean="0"/>
              <a:t>"2011 Financial Tables - Google Investor Relations." </a:t>
            </a:r>
            <a:r>
              <a:rPr lang="en-US" sz="1200" i="1" dirty="0" smtClean="0"/>
              <a:t>Google Investor Relations</a:t>
            </a:r>
            <a:r>
              <a:rPr lang="en-US" sz="1200" dirty="0" smtClean="0"/>
              <a:t>. Web. 08 Nov. 2011. &lt;http://investor.google.com/financial/tables.html&gt;.</a:t>
            </a:r>
          </a:p>
          <a:p>
            <a:r>
              <a:rPr lang="en-US" sz="1200" dirty="0" smtClean="0"/>
              <a:t>Baker, Loren. "Google’s 30 US Subsidiaries &amp; Google’s International Companies | Search Engine Journal." </a:t>
            </a:r>
            <a:r>
              <a:rPr lang="en-US" sz="1200" i="1" dirty="0" smtClean="0"/>
              <a:t>SEO &amp; Search Engine News : SEJ</a:t>
            </a:r>
            <a:r>
              <a:rPr lang="en-US" sz="1200" dirty="0" smtClean="0"/>
              <a:t>. 6 Mar. 2007. Web. 08 Nov. 2011. &lt;http://www.searchenginejournal.com/googles-30-us-subsidiaries-googles-international-companies/4481/&gt;.</a:t>
            </a:r>
          </a:p>
          <a:p>
            <a:r>
              <a:rPr lang="en-US" sz="1200" dirty="0" smtClean="0"/>
              <a:t>Morrow, Ben. "External Analysis of Google Inc." </a:t>
            </a:r>
            <a:r>
              <a:rPr lang="en-US" sz="1200" i="1" dirty="0" smtClean="0"/>
              <a:t>Ben Morrow</a:t>
            </a:r>
            <a:r>
              <a:rPr lang="en-US" sz="1200" dirty="0" smtClean="0"/>
              <a:t>. 15 Oct. 2008. Web. 8 Nov. 2011. &lt;http://www.benmorrow.info/research/external-analysis-of-google-inc/&gt;.</a:t>
            </a:r>
          </a:p>
          <a:p>
            <a:r>
              <a:rPr lang="en-US" sz="1200" dirty="0" smtClean="0"/>
              <a:t>"Google &amp; Apple Common Brand Values." </a:t>
            </a:r>
            <a:r>
              <a:rPr lang="en-US" sz="1200" i="1" dirty="0" smtClean="0"/>
              <a:t>Upload &amp; Share PowerPoint Presentations and Documents</a:t>
            </a:r>
            <a:r>
              <a:rPr lang="en-US" sz="1200" dirty="0" smtClean="0"/>
              <a:t>. Web. 08 Nov. 2011. &lt;http://www.slideshare.net/korhan/google-apple-common-brand-values-presentation&gt;.</a:t>
            </a:r>
          </a:p>
          <a:p>
            <a:r>
              <a:rPr lang="en-US" sz="1200" dirty="0" smtClean="0"/>
              <a:t>"Google Offices â Company." </a:t>
            </a:r>
            <a:r>
              <a:rPr lang="en-US" sz="1200" i="1" dirty="0" smtClean="0"/>
              <a:t>Google</a:t>
            </a:r>
            <a:r>
              <a:rPr lang="en-US" sz="1200" dirty="0" smtClean="0"/>
              <a:t>. Web. 08 Nov. 2011. &lt;http://www.google.com/about/corporate/company/address.html&gt;.</a:t>
            </a:r>
          </a:p>
          <a:p>
            <a:r>
              <a:rPr lang="en-US" sz="1200" dirty="0" smtClean="0"/>
              <a:t>"Google History â Company." </a:t>
            </a:r>
            <a:r>
              <a:rPr lang="en-US" sz="1200" i="1" dirty="0" smtClean="0"/>
              <a:t>Google</a:t>
            </a:r>
            <a:r>
              <a:rPr lang="en-US" sz="1200" dirty="0" smtClean="0"/>
              <a:t>. Web. 08 Nov. 2011. &lt;http://www.google.com/about/corporate/company/history.html&gt;.</a:t>
            </a:r>
          </a:p>
          <a:p>
            <a:r>
              <a:rPr lang="en-US" sz="1200" dirty="0" smtClean="0"/>
              <a:t>Wilhelm, Alex. "Google’s Revenue And Profit Both Up Sharply." 15 Apr. 2010. Web. 8 Nov. 2011. &lt;http://thenextweb.com/google/2010/04/15/googles-revenue-profit-sharply/&gt;.</a:t>
            </a:r>
          </a:p>
          <a:p>
            <a:r>
              <a:rPr lang="en-US" sz="1200" dirty="0" smtClean="0"/>
              <a:t>"Google Brand Analysis." </a:t>
            </a:r>
            <a:r>
              <a:rPr lang="en-US" sz="1200" i="1" dirty="0" smtClean="0"/>
              <a:t>Upload &amp; Share PowerPoint Presentations and Documents</a:t>
            </a:r>
            <a:r>
              <a:rPr lang="en-US" sz="1200" dirty="0" smtClean="0"/>
              <a:t>. Web. 08 Nov. 2011. &lt;http://www.slideshare.net/korhan/google-brand-analysis-presentation&gt;.</a:t>
            </a: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Google Inc?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762000" y="1371600"/>
          <a:ext cx="7620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457200" y="6248400"/>
            <a:ext cx="1013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Organize the </a:t>
            </a:r>
            <a:r>
              <a:rPr lang="en-US" b="1" dirty="0" smtClean="0"/>
              <a:t>world’s information </a:t>
            </a:r>
            <a:r>
              <a:rPr lang="en-US" dirty="0" smtClean="0"/>
              <a:t>and make it </a:t>
            </a:r>
            <a:r>
              <a:rPr lang="en-US" b="1" dirty="0" smtClean="0"/>
              <a:t>universally accessible </a:t>
            </a:r>
            <a:r>
              <a:rPr lang="en-US" dirty="0" smtClean="0"/>
              <a:t>and </a:t>
            </a:r>
            <a:r>
              <a:rPr lang="en-US" b="1" dirty="0" smtClean="0"/>
              <a:t>useful</a:t>
            </a:r>
            <a:endParaRPr lang="en-US" b="1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8534400" y="5791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Branding</a:t>
            </a:r>
            <a:endParaRPr lang="en-US" dirty="0"/>
          </a:p>
        </p:txBody>
      </p:sp>
      <p:pic>
        <p:nvPicPr>
          <p:cNvPr id="4" name="Content Placeholder 3" descr="2.png">
            <a:hlinkClick r:id="rId3"/>
          </p:cNvPr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1447800" y="1981200"/>
            <a:ext cx="6088289" cy="35036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 rot="818539">
            <a:off x="5796498" y="304800"/>
            <a:ext cx="334750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advertisement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746631">
            <a:off x="25361" y="5934812"/>
            <a:ext cx="32047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objectivity</a:t>
            </a:r>
            <a:endParaRPr 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1981200"/>
            <a:ext cx="864660" cy="3492303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users</a:t>
            </a:r>
            <a:endParaRPr lang="en-US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8200" y="5410200"/>
            <a:ext cx="3770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simplicity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" y="152400"/>
            <a:ext cx="235513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Ease of use</a:t>
            </a:r>
            <a:endParaRPr lang="en-US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05800" y="1371600"/>
            <a:ext cx="660630" cy="4851969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Innovative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 rot="395832">
            <a:off x="171708" y="1003916"/>
            <a:ext cx="31710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coherency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53000" y="1447800"/>
            <a:ext cx="24497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Fun &amp; Humor </a:t>
            </a:r>
            <a:endParaRPr 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2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85344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4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Offices</a:t>
            </a:r>
            <a:endParaRPr lang="en-US" dirty="0"/>
          </a:p>
        </p:txBody>
      </p:sp>
      <p:pic>
        <p:nvPicPr>
          <p:cNvPr id="6" name="Content Placeholder 5" descr="Untitled3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600200"/>
            <a:ext cx="8673945" cy="3999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04800" y="57150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Google Inc: </a:t>
            </a:r>
            <a:r>
              <a:rPr lang="en-US" dirty="0" err="1"/>
              <a:t>Mountainview</a:t>
            </a:r>
            <a:r>
              <a:rPr lang="en-US" dirty="0"/>
              <a:t> California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5344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3" cstate="print"/>
          <a:srcRect l="12311" t="5052" r="19931" b="9411"/>
          <a:stretch>
            <a:fillRect/>
          </a:stretch>
        </p:blipFill>
        <p:spPr>
          <a:xfrm>
            <a:off x="457200" y="304800"/>
            <a:ext cx="8016875" cy="5714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60198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Google is consistently launching new applications and improving old ones to meet user needs.   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5344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Profitability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304800" y="1447800"/>
          <a:ext cx="8534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6106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4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2133600"/>
          <a:ext cx="8610600" cy="373379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35100"/>
                <a:gridCol w="1435100"/>
                <a:gridCol w="1435100"/>
                <a:gridCol w="1435100"/>
                <a:gridCol w="1435100"/>
                <a:gridCol w="1435100"/>
              </a:tblGrid>
              <a:tr h="581493">
                <a:tc>
                  <a:txBody>
                    <a:bodyPr/>
                    <a:lstStyle/>
                    <a:p>
                      <a:r>
                        <a:rPr lang="en-US" b="0" i="1" dirty="0" smtClean="0"/>
                        <a:t>Costs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2009</a:t>
                      </a:r>
                      <a:endParaRPr lang="en-US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2010</a:t>
                      </a:r>
                      <a:endParaRPr lang="en-US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Q1</a:t>
                      </a:r>
                      <a:endParaRPr 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Q2</a:t>
                      </a:r>
                      <a:endParaRPr 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Q3</a:t>
                      </a:r>
                      <a:endParaRPr 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814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$6,169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$7,317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$2,038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$2,110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b="0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$2,210</a:t>
                      </a:r>
                      <a:endParaRPr 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243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Research</a:t>
                      </a:r>
                      <a:r>
                        <a:rPr lang="en-US" sz="1400" baseline="0" dirty="0" smtClean="0"/>
                        <a:t> &amp; Development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b="0" i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$2,843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b="0" i="0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$3,762</a:t>
                      </a:r>
                      <a:endParaRPr lang="en-US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$1,226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$1,234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b="0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$1,404</a:t>
                      </a:r>
                      <a:endParaRPr 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243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Sales</a:t>
                      </a:r>
                      <a:r>
                        <a:rPr lang="en-US" sz="1400" baseline="0" dirty="0" smtClean="0"/>
                        <a:t> &amp; Marketing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$1,984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$2,799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$1,026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$1,091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b="0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$1,204</a:t>
                      </a:r>
                      <a:endParaRPr 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243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General &amp; Administrative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$1,668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$1,962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$591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$648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b="0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$676</a:t>
                      </a:r>
                      <a:endParaRPr 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79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Total Cost</a:t>
                      </a:r>
                      <a:r>
                        <a:rPr lang="en-US" sz="1600" b="1" baseline="0" dirty="0" smtClean="0"/>
                        <a:t> &amp; Expenses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$15,339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b="1" i="0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$18,940</a:t>
                      </a:r>
                      <a:endParaRPr lang="en-US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kumimoji="0" lang="en-US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$6,279</a:t>
                      </a:r>
                      <a:endParaRPr lang="en-US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$6,145</a:t>
                      </a:r>
                    </a:p>
                  </a:txBody>
                  <a:tcPr marL="47625" marR="47625" marT="19050" marB="1905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$6,662</a:t>
                      </a:r>
                      <a:endParaRPr lang="en-US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Left Brace 6"/>
          <p:cNvSpPr/>
          <p:nvPr/>
        </p:nvSpPr>
        <p:spPr>
          <a:xfrm rot="16200000">
            <a:off x="2971800" y="762000"/>
            <a:ext cx="381000" cy="2362200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 rot="16200000">
            <a:off x="6438900" y="-266700"/>
            <a:ext cx="609600" cy="4191000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133600" y="14478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Full Year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638800" y="12954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2011</a:t>
            </a:r>
            <a:endParaRPr lang="en-US" sz="2400" dirty="0"/>
          </a:p>
        </p:txBody>
      </p:sp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5344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48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Subsidiaries and International Companies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57200" y="1523999"/>
          <a:ext cx="3429000" cy="4846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29000"/>
              </a:tblGrid>
              <a:tr h="34236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UNITED</a:t>
                      </a:r>
                      <a:r>
                        <a:rPr lang="en-US" baseline="0" dirty="0" smtClean="0"/>
                        <a:t> STATES</a:t>
                      </a:r>
                      <a:endParaRPr lang="en-US" dirty="0"/>
                    </a:p>
                  </a:txBody>
                  <a:tcPr/>
                </a:tc>
              </a:tr>
              <a:tr h="5991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Android, Inc.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991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@Last Software, Inc.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190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dMarc</a:t>
                      </a:r>
                      <a:r>
                        <a:rPr lang="en-US" sz="1800" dirty="0" smtClean="0"/>
                        <a:t> Broadcasting, Inc.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991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Ganji</a:t>
                      </a:r>
                      <a:r>
                        <a:rPr lang="en-US" sz="1800" dirty="0" smtClean="0"/>
                        <a:t> Inc.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190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Neotonic</a:t>
                      </a:r>
                      <a:r>
                        <a:rPr lang="en-US" sz="1800" dirty="0" smtClean="0"/>
                        <a:t> Software Corporation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190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Urchin Software Corporation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991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ZipDash</a:t>
                      </a:r>
                      <a:r>
                        <a:rPr lang="en-US" sz="1800" dirty="0" smtClean="0"/>
                        <a:t>, Inc.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257800" y="1524000"/>
          <a:ext cx="3429000" cy="480262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29000"/>
              </a:tblGrid>
              <a:tr h="3481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INTERNATIONAL</a:t>
                      </a:r>
                      <a:endParaRPr lang="en-US" dirty="0"/>
                    </a:p>
                  </a:txBody>
                  <a:tcPr/>
                </a:tc>
              </a:tr>
              <a:tr h="528236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Aegino</a:t>
                      </a:r>
                      <a:r>
                        <a:rPr lang="en-US" baseline="0" dirty="0" smtClean="0"/>
                        <a:t> Limited (Ireland)</a:t>
                      </a:r>
                      <a:endParaRPr lang="en-US" dirty="0"/>
                    </a:p>
                  </a:txBody>
                  <a:tcPr/>
                </a:tc>
              </a:tr>
              <a:tr h="6091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@Last Software, Ltd.</a:t>
                      </a:r>
                      <a:r>
                        <a:rPr lang="en-US" sz="1800" baseline="0" dirty="0" smtClean="0"/>
                        <a:t> (UK)</a:t>
                      </a:r>
                      <a:endParaRPr lang="en-US" sz="1800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09194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bruNet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Schweiz</a:t>
                      </a:r>
                      <a:r>
                        <a:rPr lang="en-US" baseline="0" dirty="0" smtClean="0"/>
                        <a:t> GmbH (Switzerland)</a:t>
                      </a:r>
                      <a:endParaRPr lang="en-US" dirty="0"/>
                    </a:p>
                  </a:txBody>
                  <a:tcPr/>
                </a:tc>
              </a:tr>
              <a:tr h="8702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Google</a:t>
                      </a:r>
                      <a:r>
                        <a:rPr lang="en-US" sz="1800" baseline="0" dirty="0" smtClean="0"/>
                        <a:t> Advertising and Marketing (Turkey)</a:t>
                      </a:r>
                      <a:endParaRPr lang="en-US" sz="1800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091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Google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Akwan</a:t>
                      </a:r>
                      <a:r>
                        <a:rPr lang="en-US" baseline="0" dirty="0" smtClean="0"/>
                        <a:t> Internet Ltda. (Brazil)</a:t>
                      </a:r>
                      <a:endParaRPr lang="en-US" dirty="0"/>
                    </a:p>
                  </a:txBody>
                  <a:tcPr/>
                </a:tc>
              </a:tr>
              <a:tr h="545757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Neven</a:t>
                      </a:r>
                      <a:r>
                        <a:rPr lang="en-US" baseline="0" dirty="0" smtClean="0"/>
                        <a:t> Vision KK (Japan)</a:t>
                      </a:r>
                      <a:endParaRPr lang="en-US" dirty="0"/>
                    </a:p>
                  </a:txBody>
                  <a:tcPr/>
                </a:tc>
              </a:tr>
              <a:tr h="528236"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Skydocks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GmbH (Germany)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610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3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8534400" y="586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1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939</TotalTime>
  <Words>288</Words>
  <Application>Microsoft Office PowerPoint</Application>
  <PresentationFormat>On-screen Show (4:3)</PresentationFormat>
  <Paragraphs>105</Paragraphs>
  <Slides>12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Slide 1</vt:lpstr>
      <vt:lpstr>What is Google Inc?</vt:lpstr>
      <vt:lpstr>Branding</vt:lpstr>
      <vt:lpstr>Google Offices</vt:lpstr>
      <vt:lpstr>Slide 5</vt:lpstr>
      <vt:lpstr>Profitability</vt:lpstr>
      <vt:lpstr>Expenses</vt:lpstr>
      <vt:lpstr>Subsidiaries and International Companies</vt:lpstr>
      <vt:lpstr>Impacts</vt:lpstr>
      <vt:lpstr>Stakeholders</vt:lpstr>
      <vt:lpstr>Slide 11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lara</dc:creator>
  <cp:lastModifiedBy>lara</cp:lastModifiedBy>
  <cp:revision>81</cp:revision>
  <dcterms:created xsi:type="dcterms:W3CDTF">2011-11-07T10:34:00Z</dcterms:created>
  <dcterms:modified xsi:type="dcterms:W3CDTF">2011-11-13T16:57:17Z</dcterms:modified>
</cp:coreProperties>
</file>